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0" r:id="rId2"/>
    <p:sldId id="290" r:id="rId3"/>
    <p:sldId id="273" r:id="rId4"/>
    <p:sldId id="292" r:id="rId5"/>
    <p:sldId id="264" r:id="rId6"/>
    <p:sldId id="277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8" d="100"/>
          <a:sy n="78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37"/>
            <a:ext cx="10515600" cy="4972889"/>
          </a:xfrm>
        </p:spPr>
        <p:txBody>
          <a:bodyPr>
            <a:norm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중점 연구 분야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5BC748-8970-63E6-191D-CA5C047BDDA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01B7-DDC8-DF1E-CE35-CA16DF7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983335" y="2011497"/>
            <a:ext cx="8225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캐릭터 구현</a:t>
            </a:r>
            <a:endParaRPr lang="en-US" altLang="ko-KR" sz="24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5A7B0-D2A0-549D-BA72-F28E4CB7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803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바닥과 벽을 </a:t>
            </a:r>
            <a:r>
              <a:rPr lang="ko-KR" altLang="en-US" dirty="0" err="1"/>
              <a:t>기어다닐때</a:t>
            </a:r>
            <a:r>
              <a:rPr lang="ko-KR" altLang="en-US" dirty="0"/>
              <a:t> 점액질 </a:t>
            </a:r>
            <a:r>
              <a:rPr lang="ko-KR" altLang="en-US" dirty="0" err="1"/>
              <a:t>머테리얼</a:t>
            </a:r>
            <a:r>
              <a:rPr lang="ko-KR" altLang="en-US" dirty="0"/>
              <a:t> 동적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깊이 버퍼</a:t>
            </a:r>
            <a:r>
              <a:rPr lang="en-US" altLang="ko-KR" dirty="0"/>
              <a:t>, Distance field</a:t>
            </a:r>
            <a:r>
              <a:rPr lang="ko-KR" altLang="en-US" dirty="0"/>
              <a:t>를 계산해 </a:t>
            </a:r>
            <a:r>
              <a:rPr lang="en-US" altLang="ko-KR" dirty="0"/>
              <a:t>Ray-Marching</a:t>
            </a:r>
            <a:r>
              <a:rPr lang="ko-KR" altLang="en-US" dirty="0"/>
              <a:t>으로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블룸</a:t>
            </a:r>
            <a:r>
              <a:rPr lang="ko-KR" altLang="en-US" dirty="0"/>
              <a:t> 생성 및 변형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실시간으로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슬라임과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오브젝트의 형태를 비교해 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dirty="0">
                <a:solidFill>
                  <a:srgbClr val="0F0F0F"/>
                </a:solidFill>
                <a:latin typeface="Söhne"/>
              </a:rPr>
              <a:t>형태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변화 구현</a:t>
            </a:r>
            <a:endParaRPr lang="en-US" altLang="ko-KR" dirty="0">
              <a:solidFill>
                <a:srgbClr val="0F0F0F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외부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force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 의한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슬라임의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실시간 형태와 크기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5C00-26E2-0BA3-D3E9-3F52DEAE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소켓을 사용한 서버 비동기 통신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</a:t>
            </a:r>
            <a:r>
              <a:rPr lang="ko-KR" altLang="en-US" sz="1800" dirty="0"/>
              <a:t>과 </a:t>
            </a:r>
            <a:r>
              <a:rPr lang="en-US" altLang="ko-KR" sz="1800" dirty="0"/>
              <a:t>Runtime Virtual Texturing</a:t>
            </a:r>
            <a:r>
              <a:rPr lang="ko-KR" altLang="en-US" sz="1800" dirty="0"/>
              <a:t>으로 동적 </a:t>
            </a:r>
            <a:r>
              <a:rPr lang="ko-KR" altLang="en-US" sz="1800" dirty="0" err="1"/>
              <a:t>메터리얼</a:t>
            </a:r>
            <a:r>
              <a:rPr lang="ko-KR" altLang="en-US" sz="1800" dirty="0"/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369D880B-E4DF-DF76-F358-99026EE6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3727299" y="4279125"/>
            <a:ext cx="3860460" cy="17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93" y="2866769"/>
            <a:ext cx="5627243" cy="1804086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 err="1"/>
              <a:t>슬라임이</a:t>
            </a:r>
            <a:r>
              <a:rPr lang="ko-KR" altLang="en-US" b="1" dirty="0"/>
              <a:t> 쫓기면서 오브젝트를 흡수하며 크기가 커진다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일반적으로 한쪽 플레이어가 쫓으며 진행되는 방식이 아니라 쫓고 쫓기는 입장이 바뀌게 된다</a:t>
            </a:r>
            <a:r>
              <a:rPr lang="en-US" altLang="ko-KR" b="1" dirty="0"/>
              <a:t>.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2BC5823-BE19-D87A-37F8-FFC83CDE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64" y="2022101"/>
            <a:ext cx="5531888" cy="311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391064" y="5242382"/>
            <a:ext cx="4643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유사 게임 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DAYLIGHT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104D-E633-A7D9-A784-101FAE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18760"/>
              </p:ext>
            </p:extLst>
          </p:nvPr>
        </p:nvGraphicFramePr>
        <p:xfrm>
          <a:off x="838201" y="1610012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고윤범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노창현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888B-2851-EBAD-951F-EDC4C4B9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409303" y="2151727"/>
            <a:ext cx="1158910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오브젝트를 흡수해 크기가 커지는 </a:t>
            </a:r>
            <a:r>
              <a:rPr lang="ko-KR" alt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슬라임과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이를 저지하는 </a:t>
            </a:r>
            <a:b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멀티 게임개발</a:t>
            </a:r>
            <a:endParaRPr lang="en-US" altLang="ko-KR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</a:t>
            </a:r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Force</a:t>
            </a: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 주변 오브젝트에 의해 영향을 받은 </a:t>
            </a:r>
            <a:b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 유체의 실시간 변화를 개발하고 모듈화 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연구 목적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930254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내부의 오브젝트들을 흡수하며 크기를 키웁니다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빨아드려 크기를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작게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만들고 최종적으로 모두 빨아드려 처치해야만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하지만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먹어 치울 수 있을 정도로 커지게 되면 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슬라임으로부터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탈출해야 합니다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762375" y="1336482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08626" y="2595489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969997-075C-EA67-C6CE-A205882B3518}"/>
              </a:ext>
            </a:extLst>
          </p:cNvPr>
          <p:cNvSpPr/>
          <p:nvPr/>
        </p:nvSpPr>
        <p:spPr>
          <a:xfrm>
            <a:off x="326571" y="133710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ko-KR" alt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진행도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520285" y="146500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4158628" y="1475728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213199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537248" y="4876805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498560" y="2753851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479936" y="3826516"/>
            <a:ext cx="1751385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40880" y="1453229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</a:t>
            </a:r>
            <a:r>
              <a:rPr lang="ko-KR" altLang="en-US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044179" y="3826516"/>
            <a:ext cx="1537071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키획득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153316" y="3799150"/>
            <a:ext cx="2009594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36677" y="5208579"/>
            <a:ext cx="5399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230687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90470" y="2198077"/>
            <a:ext cx="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04268" y="1778014"/>
            <a:ext cx="4712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40880" y="2702745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퇴치</a:t>
            </a:r>
            <a:r>
              <a:rPr lang="ko-KR" altLang="en-US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213199" y="2704826"/>
            <a:ext cx="1540370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도주 및 성장</a:t>
            </a:r>
            <a:r>
              <a:rPr lang="ko-KR" altLang="en-US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784081" y="4902598"/>
            <a:ext cx="2526193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36677" y="3033469"/>
            <a:ext cx="3583534" cy="233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9006167" y="3826515"/>
            <a:ext cx="2082019" cy="62601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슬라임</a:t>
            </a:r>
            <a:r>
              <a:rPr lang="ko-KR" altLang="en-US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88633" y="4111123"/>
            <a:ext cx="739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47177" y="4515729"/>
            <a:ext cx="0" cy="34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85894" y="3435751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913505" y="1778014"/>
            <a:ext cx="6343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60412" y="3435943"/>
            <a:ext cx="0" cy="2878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97107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79944" y="2236763"/>
            <a:ext cx="0" cy="358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0156D1-ED4C-A920-85AB-D32DD0C55B9C}"/>
              </a:ext>
            </a:extLst>
          </p:cNvPr>
          <p:cNvSpPr/>
          <p:nvPr/>
        </p:nvSpPr>
        <p:spPr>
          <a:xfrm>
            <a:off x="654859" y="5850980"/>
            <a:ext cx="113479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플레이어는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찾아서 빨아들여 퇴치하는 것을 목표로 플레이 하다가 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처치할 수 있게 되면 탈출을 목표로 한다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피해서 오브젝트를 먹으며 성장하고 플레이어를 먹을 수 있는 크기가 된 후 모든 플레이어를 처치면 승리한다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</a:t>
            </a:r>
            <a:r>
              <a:rPr lang="ko-KR" altLang="en-US" sz="14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되면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벽을 타고 올라 갈 수 없다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0DF11-E789-6E94-2540-AC34307F481B}"/>
              </a:ext>
            </a:extLst>
          </p:cNvPr>
          <p:cNvSpPr/>
          <p:nvPr/>
        </p:nvSpPr>
        <p:spPr>
          <a:xfrm>
            <a:off x="615869" y="5282373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4A67F-826C-AF95-2D9E-58A3F5818797}"/>
              </a:ext>
            </a:extLst>
          </p:cNvPr>
          <p:cNvSpPr/>
          <p:nvPr/>
        </p:nvSpPr>
        <p:spPr>
          <a:xfrm>
            <a:off x="3861693" y="4538468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9B641C-2AEE-EC1C-E911-450D7B1A6B33}"/>
              </a:ext>
            </a:extLst>
          </p:cNvPr>
          <p:cNvSpPr/>
          <p:nvPr/>
        </p:nvSpPr>
        <p:spPr>
          <a:xfrm>
            <a:off x="2389134" y="5262509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7ADA3-6D9B-5DD2-B604-6CEE967428B9}"/>
              </a:ext>
            </a:extLst>
          </p:cNvPr>
          <p:cNvSpPr/>
          <p:nvPr/>
        </p:nvSpPr>
        <p:spPr>
          <a:xfrm rot="5400000">
            <a:off x="2102113" y="4888934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884EC8-DFEA-93AD-2A83-9CD3B744304B}"/>
              </a:ext>
            </a:extLst>
          </p:cNvPr>
          <p:cNvSpPr/>
          <p:nvPr/>
        </p:nvSpPr>
        <p:spPr>
          <a:xfrm rot="5400000">
            <a:off x="3409843" y="4914239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5E4CF-8667-0D72-1781-F77B5D401F59}"/>
              </a:ext>
            </a:extLst>
          </p:cNvPr>
          <p:cNvSpPr/>
          <p:nvPr/>
        </p:nvSpPr>
        <p:spPr>
          <a:xfrm>
            <a:off x="1020134" y="4539563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FA3F5-BC48-40ED-CC0E-6536C2BB543E}"/>
              </a:ext>
            </a:extLst>
          </p:cNvPr>
          <p:cNvSpPr/>
          <p:nvPr/>
        </p:nvSpPr>
        <p:spPr>
          <a:xfrm>
            <a:off x="543613" y="4417190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84931B-B9A8-7F3F-BF93-7E22F0A902F4}"/>
              </a:ext>
            </a:extLst>
          </p:cNvPr>
          <p:cNvSpPr/>
          <p:nvPr/>
        </p:nvSpPr>
        <p:spPr>
          <a:xfrm>
            <a:off x="2146719" y="440406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99FF21-E471-D849-99D5-F037A903F054}"/>
              </a:ext>
            </a:extLst>
          </p:cNvPr>
          <p:cNvSpPr/>
          <p:nvPr/>
        </p:nvSpPr>
        <p:spPr>
          <a:xfrm>
            <a:off x="3485853" y="438710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4C78D1-C418-AD39-0D79-4F1446FB63B1}"/>
              </a:ext>
            </a:extLst>
          </p:cNvPr>
          <p:cNvSpPr/>
          <p:nvPr/>
        </p:nvSpPr>
        <p:spPr>
          <a:xfrm>
            <a:off x="3501091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9C15B5-22FE-C244-9CE3-5B77DEB993F5}"/>
              </a:ext>
            </a:extLst>
          </p:cNvPr>
          <p:cNvSpPr/>
          <p:nvPr/>
        </p:nvSpPr>
        <p:spPr>
          <a:xfrm>
            <a:off x="2163773" y="5131204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출입증 : 롯데ON">
            <a:extLst>
              <a:ext uri="{FF2B5EF4-FFF2-40B4-BE49-F238E27FC236}">
                <a16:creationId xmlns:a16="http://schemas.microsoft.com/office/drawing/2014/main" id="{19F16A3A-DA1B-438B-5A1C-FD811437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9" y="4402498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출입증 : 롯데ON">
            <a:extLst>
              <a:ext uri="{FF2B5EF4-FFF2-40B4-BE49-F238E27FC236}">
                <a16:creationId xmlns:a16="http://schemas.microsoft.com/office/drawing/2014/main" id="{51B6D494-9814-D798-7EA4-EE31FEE6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76" y="5138767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A19AC-D3FF-F808-8B94-37D31DBC7599}"/>
              </a:ext>
            </a:extLst>
          </p:cNvPr>
          <p:cNvSpPr/>
          <p:nvPr/>
        </p:nvSpPr>
        <p:spPr>
          <a:xfrm>
            <a:off x="6715298" y="5266982"/>
            <a:ext cx="176519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334FFB-24FD-2E26-028C-2F80A48E9456}"/>
              </a:ext>
            </a:extLst>
          </p:cNvPr>
          <p:cNvSpPr/>
          <p:nvPr/>
        </p:nvSpPr>
        <p:spPr>
          <a:xfrm>
            <a:off x="9961122" y="4523077"/>
            <a:ext cx="112806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C88A70-CDA4-DC6A-CF1F-508A81D8FE73}"/>
              </a:ext>
            </a:extLst>
          </p:cNvPr>
          <p:cNvSpPr/>
          <p:nvPr/>
        </p:nvSpPr>
        <p:spPr>
          <a:xfrm>
            <a:off x="8488563" y="5247118"/>
            <a:ext cx="1491248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D242580-360C-1603-689B-0338B7099F76}"/>
              </a:ext>
            </a:extLst>
          </p:cNvPr>
          <p:cNvSpPr/>
          <p:nvPr/>
        </p:nvSpPr>
        <p:spPr>
          <a:xfrm rot="5400000">
            <a:off x="8201542" y="4873543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2CB3B4-3253-F715-F8EB-A845FB4D9549}"/>
              </a:ext>
            </a:extLst>
          </p:cNvPr>
          <p:cNvSpPr/>
          <p:nvPr/>
        </p:nvSpPr>
        <p:spPr>
          <a:xfrm rot="5400000">
            <a:off x="9509272" y="4898848"/>
            <a:ext cx="736269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370A4-341B-1C3F-574D-CBD9567BFB29}"/>
              </a:ext>
            </a:extLst>
          </p:cNvPr>
          <p:cNvSpPr/>
          <p:nvPr/>
        </p:nvSpPr>
        <p:spPr>
          <a:xfrm>
            <a:off x="7119563" y="4524172"/>
            <a:ext cx="2610257" cy="1674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4A0677-B6C3-D5B1-49D7-BD59E53B13E7}"/>
              </a:ext>
            </a:extLst>
          </p:cNvPr>
          <p:cNvSpPr/>
          <p:nvPr/>
        </p:nvSpPr>
        <p:spPr>
          <a:xfrm>
            <a:off x="6643042" y="4401799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38B79C-85C1-2823-199A-6D759DE26ECE}"/>
              </a:ext>
            </a:extLst>
          </p:cNvPr>
          <p:cNvSpPr/>
          <p:nvPr/>
        </p:nvSpPr>
        <p:spPr>
          <a:xfrm>
            <a:off x="8246148" y="4388677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242387-02FE-EDC3-BB22-7DB990D14C93}"/>
              </a:ext>
            </a:extLst>
          </p:cNvPr>
          <p:cNvSpPr/>
          <p:nvPr/>
        </p:nvSpPr>
        <p:spPr>
          <a:xfrm>
            <a:off x="9585282" y="4371718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AC3406-2162-9631-46CF-B070F0E3219A}"/>
              </a:ext>
            </a:extLst>
          </p:cNvPr>
          <p:cNvSpPr/>
          <p:nvPr/>
        </p:nvSpPr>
        <p:spPr>
          <a:xfrm>
            <a:off x="9600520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379B973-69D9-682A-1BC0-8FE17320B1C7}"/>
              </a:ext>
            </a:extLst>
          </p:cNvPr>
          <p:cNvSpPr/>
          <p:nvPr/>
        </p:nvSpPr>
        <p:spPr>
          <a:xfrm>
            <a:off x="8263202" y="5115813"/>
            <a:ext cx="572404" cy="43481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출입증 : 롯데ON">
            <a:extLst>
              <a:ext uri="{FF2B5EF4-FFF2-40B4-BE49-F238E27FC236}">
                <a16:creationId xmlns:a16="http://schemas.microsoft.com/office/drawing/2014/main" id="{EF372F09-3777-82A4-63BF-C1910373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156" y="4302666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출입증 : 롯데ON">
            <a:extLst>
              <a:ext uri="{FF2B5EF4-FFF2-40B4-BE49-F238E27FC236}">
                <a16:creationId xmlns:a16="http://schemas.microsoft.com/office/drawing/2014/main" id="{FCD0B437-786F-1F1D-EE2B-4923B5A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000" l="10000" r="90000">
                        <a14:foregroundMark x1="42750" y1="94000" x2="42750" y2="94000"/>
                        <a14:foregroundMark x1="44250" y1="85500" x2="44250" y2="85500"/>
                        <a14:foregroundMark x1="40750" y1="90250" x2="40750" y2="90250"/>
                        <a14:foregroundMark x1="61250" y1="10500" x2="61250" y2="10500"/>
                        <a14:foregroundMark x1="61250" y1="10000" x2="61250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33" y="4445629"/>
            <a:ext cx="404033" cy="4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7C625-0FD7-2BFD-7994-33CB333284EA}"/>
              </a:ext>
            </a:extLst>
          </p:cNvPr>
          <p:cNvSpPr/>
          <p:nvPr/>
        </p:nvSpPr>
        <p:spPr>
          <a:xfrm>
            <a:off x="10931857" y="4371487"/>
            <a:ext cx="9352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</a:t>
            </a:r>
            <a:endParaRPr lang="ko-KR" alt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53250" y="3371710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A1181-CA69-330F-E13B-6ECED031D181}"/>
              </a:ext>
            </a:extLst>
          </p:cNvPr>
          <p:cNvSpPr/>
          <p:nvPr/>
        </p:nvSpPr>
        <p:spPr>
          <a:xfrm>
            <a:off x="623657" y="5980031"/>
            <a:ext cx="106258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블록 형태로 만들어서 플레이 할 때마다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랜덤하게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연결하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 오브젝트를 랜덤하게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8A44864-5FC1-6644-E87F-A59588009398}"/>
              </a:ext>
            </a:extLst>
          </p:cNvPr>
          <p:cNvSpPr/>
          <p:nvPr/>
        </p:nvSpPr>
        <p:spPr>
          <a:xfrm>
            <a:off x="1473868" y="4290700"/>
            <a:ext cx="1014663" cy="934985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333F3A5-431C-19DE-9179-C0D93729F225}"/>
              </a:ext>
            </a:extLst>
          </p:cNvPr>
          <p:cNvSpPr/>
          <p:nvPr/>
        </p:nvSpPr>
        <p:spPr>
          <a:xfrm>
            <a:off x="3620804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836C8A0-C434-9FF6-D98F-C98D3DA9CAB4}"/>
              </a:ext>
            </a:extLst>
          </p:cNvPr>
          <p:cNvSpPr/>
          <p:nvPr/>
        </p:nvSpPr>
        <p:spPr>
          <a:xfrm>
            <a:off x="3821331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7286C25-8EBD-A42B-B189-6B7D404FF5FF}"/>
              </a:ext>
            </a:extLst>
          </p:cNvPr>
          <p:cNvSpPr/>
          <p:nvPr/>
        </p:nvSpPr>
        <p:spPr>
          <a:xfrm>
            <a:off x="4029392" y="4850602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13CD0314-B02A-69DF-A74E-718864CBEC6A}"/>
              </a:ext>
            </a:extLst>
          </p:cNvPr>
          <p:cNvSpPr/>
          <p:nvPr/>
        </p:nvSpPr>
        <p:spPr>
          <a:xfrm>
            <a:off x="4219385" y="484759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D6A4616D-42E3-E3BF-8C47-3C118133F6DA}"/>
              </a:ext>
            </a:extLst>
          </p:cNvPr>
          <p:cNvSpPr/>
          <p:nvPr/>
        </p:nvSpPr>
        <p:spPr>
          <a:xfrm>
            <a:off x="3551877" y="493350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62EAC5C9-D3E4-07C4-3A2A-25DD1DEACFEC}"/>
              </a:ext>
            </a:extLst>
          </p:cNvPr>
          <p:cNvSpPr/>
          <p:nvPr/>
        </p:nvSpPr>
        <p:spPr>
          <a:xfrm>
            <a:off x="3473429" y="501438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408BD638-BD78-5804-34C4-D37FD448406C}"/>
              </a:ext>
            </a:extLst>
          </p:cNvPr>
          <p:cNvSpPr/>
          <p:nvPr/>
        </p:nvSpPr>
        <p:spPr>
          <a:xfrm>
            <a:off x="3410759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4DC8EC6B-A744-B83C-3A0B-39668AEF959C}"/>
              </a:ext>
            </a:extLst>
          </p:cNvPr>
          <p:cNvSpPr/>
          <p:nvPr/>
        </p:nvSpPr>
        <p:spPr>
          <a:xfrm>
            <a:off x="3603448" y="509544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E7721221-FCBC-C96C-ECC2-4E5BFB663D2F}"/>
              </a:ext>
            </a:extLst>
          </p:cNvPr>
          <p:cNvSpPr/>
          <p:nvPr/>
        </p:nvSpPr>
        <p:spPr>
          <a:xfrm>
            <a:off x="3805286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A717250D-9788-6C48-27AB-84177BB56E90}"/>
              </a:ext>
            </a:extLst>
          </p:cNvPr>
          <p:cNvSpPr/>
          <p:nvPr/>
        </p:nvSpPr>
        <p:spPr>
          <a:xfrm>
            <a:off x="4154598" y="492606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3ED2010F-BD06-8ED2-89D0-B4087D4DE5E3}"/>
              </a:ext>
            </a:extLst>
          </p:cNvPr>
          <p:cNvSpPr/>
          <p:nvPr/>
        </p:nvSpPr>
        <p:spPr>
          <a:xfrm>
            <a:off x="4076150" y="50069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9986DC7-19FB-71E9-80DE-663E8E1BE508}"/>
              </a:ext>
            </a:extLst>
          </p:cNvPr>
          <p:cNvSpPr/>
          <p:nvPr/>
        </p:nvSpPr>
        <p:spPr>
          <a:xfrm>
            <a:off x="4020004" y="507921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29EE2-257B-814E-883C-482E96C080FD}"/>
              </a:ext>
            </a:extLst>
          </p:cNvPr>
          <p:cNvSpPr/>
          <p:nvPr/>
        </p:nvSpPr>
        <p:spPr>
          <a:xfrm>
            <a:off x="978673" y="4074266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348D6-F959-6684-9F6C-525C9F21343D}"/>
              </a:ext>
            </a:extLst>
          </p:cNvPr>
          <p:cNvSpPr/>
          <p:nvPr/>
        </p:nvSpPr>
        <p:spPr>
          <a:xfrm>
            <a:off x="765658" y="4739461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2C93-173C-414E-A2CF-75650D0D1D92}"/>
              </a:ext>
            </a:extLst>
          </p:cNvPr>
          <p:cNvSpPr/>
          <p:nvPr/>
        </p:nvSpPr>
        <p:spPr>
          <a:xfrm>
            <a:off x="1526483" y="5215110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69" y="4112192"/>
            <a:ext cx="2824078" cy="1481335"/>
          </a:xfrm>
          <a:prstGeom prst="rect">
            <a:avLst/>
          </a:prstGeom>
        </p:spPr>
      </p:pic>
      <p:sp>
        <p:nvSpPr>
          <p:cNvPr id="33" name="정육면체 32">
            <a:extLst>
              <a:ext uri="{FF2B5EF4-FFF2-40B4-BE49-F238E27FC236}">
                <a16:creationId xmlns:a16="http://schemas.microsoft.com/office/drawing/2014/main" id="{47E7CD80-FAD3-150A-3DDF-841259B8666C}"/>
              </a:ext>
            </a:extLst>
          </p:cNvPr>
          <p:cNvSpPr/>
          <p:nvPr/>
        </p:nvSpPr>
        <p:spPr>
          <a:xfrm>
            <a:off x="3595817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F922522D-AD2B-C1F8-BE81-0A3C39DD386B}"/>
              </a:ext>
            </a:extLst>
          </p:cNvPr>
          <p:cNvSpPr/>
          <p:nvPr/>
        </p:nvSpPr>
        <p:spPr>
          <a:xfrm>
            <a:off x="3796344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28290F3D-A317-D528-DB45-3B6B9BA83CC5}"/>
              </a:ext>
            </a:extLst>
          </p:cNvPr>
          <p:cNvSpPr/>
          <p:nvPr/>
        </p:nvSpPr>
        <p:spPr>
          <a:xfrm>
            <a:off x="4004405" y="4472867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D4A4DC15-7BC8-01B7-DC9F-E14F2BEE30CB}"/>
              </a:ext>
            </a:extLst>
          </p:cNvPr>
          <p:cNvSpPr/>
          <p:nvPr/>
        </p:nvSpPr>
        <p:spPr>
          <a:xfrm>
            <a:off x="4194398" y="4469861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8377750B-F34D-F5BC-61C1-219B70A090C3}"/>
              </a:ext>
            </a:extLst>
          </p:cNvPr>
          <p:cNvSpPr/>
          <p:nvPr/>
        </p:nvSpPr>
        <p:spPr>
          <a:xfrm>
            <a:off x="3748665" y="453774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BD0D743-320E-59DD-8F28-DFD4BE2CA430}"/>
              </a:ext>
            </a:extLst>
          </p:cNvPr>
          <p:cNvSpPr/>
          <p:nvPr/>
        </p:nvSpPr>
        <p:spPr>
          <a:xfrm>
            <a:off x="3665236" y="462470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6AD796AF-5823-9926-BA01-5DDF9B5AB2CA}"/>
              </a:ext>
            </a:extLst>
          </p:cNvPr>
          <p:cNvSpPr/>
          <p:nvPr/>
        </p:nvSpPr>
        <p:spPr>
          <a:xfrm>
            <a:off x="3385772" y="471279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4886D8FC-F7A5-62C1-5A07-B91E4A657372}"/>
              </a:ext>
            </a:extLst>
          </p:cNvPr>
          <p:cNvSpPr/>
          <p:nvPr/>
        </p:nvSpPr>
        <p:spPr>
          <a:xfrm>
            <a:off x="3586429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6608CC93-AF86-2E29-12BC-62A984A3AEA6}"/>
              </a:ext>
            </a:extLst>
          </p:cNvPr>
          <p:cNvSpPr/>
          <p:nvPr/>
        </p:nvSpPr>
        <p:spPr>
          <a:xfrm>
            <a:off x="4129611" y="454832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8E4EE480-E3EB-6899-3F83-AF1E7CD812B6}"/>
              </a:ext>
            </a:extLst>
          </p:cNvPr>
          <p:cNvSpPr/>
          <p:nvPr/>
        </p:nvSpPr>
        <p:spPr>
          <a:xfrm>
            <a:off x="4089454" y="481014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BCAE32A-609A-AB05-1C36-3A3343225E03}"/>
              </a:ext>
            </a:extLst>
          </p:cNvPr>
          <p:cNvSpPr/>
          <p:nvPr/>
        </p:nvSpPr>
        <p:spPr>
          <a:xfrm>
            <a:off x="4051163" y="462920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5C0F8624-5326-81EA-FD47-F6D4FA3F5B62}"/>
              </a:ext>
            </a:extLst>
          </p:cNvPr>
          <p:cNvSpPr/>
          <p:nvPr/>
        </p:nvSpPr>
        <p:spPr>
          <a:xfrm>
            <a:off x="3786956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FBA72F9-1071-5D99-5E2D-C1EC2DB2EF62}"/>
              </a:ext>
            </a:extLst>
          </p:cNvPr>
          <p:cNvSpPr/>
          <p:nvPr/>
        </p:nvSpPr>
        <p:spPr>
          <a:xfrm>
            <a:off x="3995017" y="47014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41" y="4112737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591</Words>
  <Application>Microsoft Office PowerPoint</Application>
  <PresentationFormat>와이드스크린</PresentationFormat>
  <Paragraphs>127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Söhne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중점 연구 분야</vt:lpstr>
      <vt:lpstr>기술적 요소</vt:lpstr>
      <vt:lpstr>타게임과의 차별성</vt:lpstr>
      <vt:lpstr>개인별 준비 현황</vt:lpstr>
      <vt:lpstr>역할 분담 및 일정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20</cp:revision>
  <dcterms:created xsi:type="dcterms:W3CDTF">2023-07-03T12:42:07Z</dcterms:created>
  <dcterms:modified xsi:type="dcterms:W3CDTF">2023-11-28T06:49:52Z</dcterms:modified>
</cp:coreProperties>
</file>